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67" r:id="rId4"/>
    <p:sldId id="270" r:id="rId5"/>
    <p:sldId id="268" r:id="rId6"/>
    <p:sldId id="266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D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9804C-5A3B-48B9-92C3-332504724EBE}" type="datetimeFigureOut">
              <a:rPr lang="en-US" smtClean="0"/>
              <a:t>10/25/2010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FC18D-92E2-403C-96A4-53A2A3F50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032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6007010"/>
            <a:ext cx="4495800" cy="850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6007010"/>
            <a:ext cx="4495800" cy="850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6007010"/>
            <a:ext cx="4495800" cy="850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6007010"/>
            <a:ext cx="4495800" cy="850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6007010"/>
            <a:ext cx="4495800" cy="850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6007010"/>
            <a:ext cx="4495800" cy="850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6007010"/>
            <a:ext cx="4495800" cy="850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6007010"/>
            <a:ext cx="4495800" cy="850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6007010"/>
            <a:ext cx="4495800" cy="850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6007010"/>
            <a:ext cx="4495800" cy="85099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9000">
              <a:schemeClr val="bg1">
                <a:tint val="80000"/>
                <a:satMod val="300000"/>
              </a:schemeClr>
            </a:gs>
            <a:gs pos="100000">
              <a:schemeClr val="bg1">
                <a:lumMod val="50000"/>
                <a:alpha val="32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533400"/>
            <a:ext cx="6477000" cy="6477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y.fit.edu/~kjohns07/cse4201/junit/" TargetMode="External"/><Relationship Id="rId2" Type="http://schemas.openxmlformats.org/officeDocument/2006/relationships/hyperlink" Target="http://my.fit.edu/~kjohns07/cse4201/emma/coverage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lwiki.com/pub/sno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05400"/>
            <a:ext cx="7315200" cy="13716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Michael Kelly | Keith Johnson | Eric Wells</a:t>
            </a: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Faculty Sponsor: Dr. William H. Allen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1" y="348343"/>
            <a:ext cx="3657600" cy="323621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43201" y="3886200"/>
            <a:ext cx="3657600" cy="707886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</a:rPr>
              <a:t>Milestone 2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80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 2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2312167"/>
              </p:ext>
            </p:extLst>
          </p:nvPr>
        </p:nvGraphicFramePr>
        <p:xfrm>
          <a:off x="457200" y="2057400"/>
          <a:ext cx="8229600" cy="293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28800"/>
                <a:gridCol w="146304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 Complete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Michael K.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Keith J.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Eric W.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Partial CPU</a:t>
                      </a:r>
                      <a:r>
                        <a:rPr lang="en-US" baseline="0" dirty="0" smtClean="0"/>
                        <a:t> Emulation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Basic Applet Frontend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Read</a:t>
                      </a:r>
                      <a:r>
                        <a:rPr lang="en-US" baseline="0" dirty="0" smtClean="0"/>
                        <a:t> ROM from Client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Memory implementation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42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CPU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Code Coverage Report</a:t>
            </a:r>
            <a:endParaRPr lang="en-US" dirty="0" smtClean="0"/>
          </a:p>
          <a:p>
            <a:r>
              <a:rPr lang="en-US" dirty="0" err="1" smtClean="0">
                <a:hlinkClick r:id="rId3"/>
              </a:rPr>
              <a:t>JUnit</a:t>
            </a:r>
            <a:r>
              <a:rPr lang="en-US" dirty="0" smtClean="0">
                <a:hlinkClick r:id="rId3"/>
              </a:rPr>
              <a:t> Test Report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1828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267200"/>
          </a:xfrm>
        </p:spPr>
        <p:txBody>
          <a:bodyPr anchor="t"/>
          <a:lstStyle/>
          <a:p>
            <a:r>
              <a:rPr lang="en-US" dirty="0" smtClean="0"/>
              <a:t>LoROM layout implemented</a:t>
            </a:r>
          </a:p>
          <a:p>
            <a:r>
              <a:rPr lang="en-US" dirty="0" smtClean="0"/>
              <a:t>Shadow RAM, System RAM, ROM access</a:t>
            </a:r>
          </a:p>
          <a:p>
            <a:r>
              <a:rPr lang="en-US" dirty="0" smtClean="0"/>
              <a:t>Hardware Registers NOT included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15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895600"/>
            <a:ext cx="8229600" cy="11430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05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 3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597505"/>
              </p:ext>
            </p:extLst>
          </p:nvPr>
        </p:nvGraphicFramePr>
        <p:xfrm>
          <a:off x="457200" y="2438400"/>
          <a:ext cx="8229600" cy="2291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Michael K.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Keith J.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Eric W.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Improved CPU</a:t>
                      </a:r>
                      <a:r>
                        <a:rPr lang="en-US" baseline="0" dirty="0" smtClean="0"/>
                        <a:t> Emulation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Basic Video Functionality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GUI Configuration Options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95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 idx="4294967295"/>
          </p:nvPr>
        </p:nvSpPr>
        <p:spPr>
          <a:xfrm>
            <a:off x="6096" y="2819400"/>
            <a:ext cx="9144000" cy="1470025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27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143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Milestone 2</vt:lpstr>
      <vt:lpstr>Partial CPU Implementation</vt:lpstr>
      <vt:lpstr>Memory Implementation</vt:lpstr>
      <vt:lpstr>Demo</vt:lpstr>
      <vt:lpstr>Milestone 3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Osmose</dc:creator>
  <cp:lastModifiedBy>mkelly01</cp:lastModifiedBy>
  <cp:revision>24</cp:revision>
  <dcterms:created xsi:type="dcterms:W3CDTF">2006-08-16T00:00:00Z</dcterms:created>
  <dcterms:modified xsi:type="dcterms:W3CDTF">2010-10-25T19:10:35Z</dcterms:modified>
</cp:coreProperties>
</file>