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70" r:id="rId4"/>
    <p:sldId id="269" r:id="rId5"/>
    <p:sldId id="271" r:id="rId6"/>
    <p:sldId id="272" r:id="rId7"/>
    <p:sldId id="268" r:id="rId8"/>
    <p:sldId id="266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9804C-5A3B-48B9-92C3-332504724EBE}" type="datetimeFigureOut">
              <a:rPr lang="en-US" smtClean="0"/>
              <a:t>11/29/2010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FC18D-92E2-403C-96A4-53A2A3F5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3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>
                <a:tint val="80000"/>
                <a:satMod val="300000"/>
              </a:schemeClr>
            </a:gs>
            <a:gs pos="100000">
              <a:schemeClr val="bg1">
                <a:lumMod val="50000"/>
                <a:alpha val="32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33400"/>
            <a:ext cx="6477000" cy="6477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y.fit.edu/~kjohns07/cse4201/milestone3/junit/" TargetMode="External"/><Relationship Id="rId2" Type="http://schemas.openxmlformats.org/officeDocument/2006/relationships/hyperlink" Target="http://my.fit.edu/~kjohns07/cse4201/milestone3/emma/_files/d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arimagazines.com/startv1n2/Fujiboink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y.fit.edu/~mkelly01/sn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05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Michael Kelly | Keith Johnson | Eric Wells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Faculty Sponsor: Dr. William H. Allen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348343"/>
            <a:ext cx="3657600" cy="32362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43201" y="3886200"/>
            <a:ext cx="36576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Milestone 3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3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869272"/>
              </p:ext>
            </p:extLst>
          </p:nvPr>
        </p:nvGraphicFramePr>
        <p:xfrm>
          <a:off x="457200" y="2057400"/>
          <a:ext cx="8229600" cy="2565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8800"/>
                <a:gridCol w="146304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Improved CPU</a:t>
                      </a:r>
                      <a:r>
                        <a:rPr lang="en-US" baseline="0" dirty="0" smtClean="0"/>
                        <a:t> Emulation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Basic Video Functionality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GUI Configuration Options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4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CPU Emulation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Code Coverage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Unit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39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Draws background layers</a:t>
            </a:r>
          </a:p>
          <a:p>
            <a:r>
              <a:rPr lang="en-US" dirty="0" smtClean="0"/>
              <a:t>Reads graphics and palette data</a:t>
            </a:r>
          </a:p>
          <a:p>
            <a:r>
              <a:rPr lang="en-US" dirty="0" smtClean="0"/>
              <a:t>TODO</a:t>
            </a:r>
          </a:p>
          <a:p>
            <a:pPr lvl="1"/>
            <a:r>
              <a:rPr lang="en-US" dirty="0" smtClean="0"/>
              <a:t>Sprite Objects</a:t>
            </a:r>
          </a:p>
          <a:p>
            <a:pPr lvl="1"/>
            <a:r>
              <a:rPr lang="en-US" dirty="0" smtClean="0"/>
              <a:t>Background offsets, priority</a:t>
            </a:r>
          </a:p>
          <a:p>
            <a:pPr lvl="1"/>
            <a:r>
              <a:rPr lang="en-US" dirty="0" err="1" smtClean="0"/>
              <a:t>Scanlines</a:t>
            </a:r>
            <a:r>
              <a:rPr lang="en-US" dirty="0" smtClean="0"/>
              <a:t>, timing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8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4136" y="152400"/>
            <a:ext cx="8229600" cy="1143000"/>
          </a:xfrm>
        </p:spPr>
        <p:txBody>
          <a:bodyPr/>
          <a:lstStyle/>
          <a:p>
            <a:r>
              <a:rPr lang="en-US" dirty="0" smtClean="0"/>
              <a:t>SNES Graphics Format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857" y="1066800"/>
            <a:ext cx="5298159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667000" y="62484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Image: </a:t>
            </a:r>
            <a:r>
              <a:rPr lang="en-US" sz="1200" dirty="0" err="1" smtClean="0"/>
              <a:t>FujiBoink</a:t>
            </a:r>
            <a:r>
              <a:rPr lang="en-US" sz="1200" dirty="0" smtClean="0"/>
              <a:t>! Behind the Bit Planes </a:t>
            </a:r>
          </a:p>
          <a:p>
            <a:r>
              <a:rPr lang="en-US" sz="1200" dirty="0">
                <a:hlinkClick r:id="rId3"/>
              </a:rPr>
              <a:t>http://www.atarimagazines.com/startv1n2/Fujiboink.html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576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Settings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Options displayed in categories</a:t>
            </a:r>
          </a:p>
          <a:p>
            <a:r>
              <a:rPr lang="en-US" dirty="0" smtClean="0"/>
              <a:t>Changes set flags in system</a:t>
            </a:r>
          </a:p>
          <a:p>
            <a:r>
              <a:rPr lang="en-US" dirty="0" smtClean="0"/>
              <a:t>TODO</a:t>
            </a:r>
          </a:p>
          <a:p>
            <a:pPr lvl="1"/>
            <a:r>
              <a:rPr lang="en-US" dirty="0" smtClean="0"/>
              <a:t>Controller Key mapping</a:t>
            </a:r>
          </a:p>
          <a:p>
            <a:pPr lvl="1"/>
            <a:r>
              <a:rPr lang="en-US" dirty="0" smtClean="0"/>
              <a:t>More Options</a:t>
            </a:r>
          </a:p>
        </p:txBody>
      </p:sp>
    </p:spTree>
    <p:extLst>
      <p:ext uri="{BB962C8B-B14F-4D97-AF65-F5344CB8AC3E}">
        <p14:creationId xmlns:p14="http://schemas.microsoft.com/office/powerpoint/2010/main" val="2185773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Winter Break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Audio CPU Basic Implementation</a:t>
            </a:r>
          </a:p>
          <a:p>
            <a:endParaRPr lang="en-US" dirty="0" smtClean="0"/>
          </a:p>
          <a:p>
            <a:r>
              <a:rPr lang="en-US" dirty="0" smtClean="0"/>
              <a:t>HiROM Implementation</a:t>
            </a:r>
          </a:p>
          <a:p>
            <a:endParaRPr lang="en-US" dirty="0" smtClean="0"/>
          </a:p>
          <a:p>
            <a:r>
              <a:rPr lang="en-US" dirty="0" smtClean="0"/>
              <a:t>Refactoring / Documentation</a:t>
            </a:r>
          </a:p>
          <a:p>
            <a:endParaRPr lang="en-US" dirty="0"/>
          </a:p>
          <a:p>
            <a:r>
              <a:rPr lang="en-US" dirty="0" smtClean="0"/>
              <a:t>Better Video</a:t>
            </a:r>
          </a:p>
        </p:txBody>
      </p:sp>
    </p:spTree>
    <p:extLst>
      <p:ext uri="{BB962C8B-B14F-4D97-AF65-F5344CB8AC3E}">
        <p14:creationId xmlns:p14="http://schemas.microsoft.com/office/powerpoint/2010/main" val="25095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6096" y="2819400"/>
            <a:ext cx="91440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140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Milestone 3</vt:lpstr>
      <vt:lpstr>Improved CPU Emulation</vt:lpstr>
      <vt:lpstr>Basic Video</vt:lpstr>
      <vt:lpstr>SNES Graphics Format</vt:lpstr>
      <vt:lpstr>Settings GUI</vt:lpstr>
      <vt:lpstr>Demo</vt:lpstr>
      <vt:lpstr>Winter Break Goals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Osmose</dc:creator>
  <cp:lastModifiedBy>wellse</cp:lastModifiedBy>
  <cp:revision>32</cp:revision>
  <dcterms:created xsi:type="dcterms:W3CDTF">2006-08-16T00:00:00Z</dcterms:created>
  <dcterms:modified xsi:type="dcterms:W3CDTF">2010-11-29T16:36:13Z</dcterms:modified>
</cp:coreProperties>
</file>