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70" r:id="rId4"/>
    <p:sldId id="271" r:id="rId5"/>
    <p:sldId id="268" r:id="rId6"/>
    <p:sldId id="26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9804C-5A3B-48B9-92C3-332504724EBE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FC18D-92E2-403C-96A4-53A2A3F5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3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>
                <a:tint val="80000"/>
                <a:satMod val="300000"/>
              </a:schemeClr>
            </a:gs>
            <a:gs pos="100000">
              <a:schemeClr val="bg1">
                <a:lumMod val="50000"/>
                <a:alpha val="32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33400"/>
            <a:ext cx="6477000" cy="6477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y.fit.edu/~mkelly01/sno/?game=airwol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05400"/>
            <a:ext cx="73152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Michael Kelly | Keith Johnson | Eric Wells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Faculty Sponsor: Dr. William H. Allen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1" y="348343"/>
            <a:ext cx="3657600" cy="32362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43201" y="3886200"/>
            <a:ext cx="36576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Milestone 4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0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4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419050"/>
              </p:ext>
            </p:extLst>
          </p:nvPr>
        </p:nvGraphicFramePr>
        <p:xfrm>
          <a:off x="457200" y="2057400"/>
          <a:ext cx="82296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8800"/>
                <a:gridCol w="146304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Keith 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Eric W.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Improved Video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Compatibility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4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Main/Sub Screens</a:t>
            </a:r>
          </a:p>
          <a:p>
            <a:r>
              <a:rPr lang="en-US" dirty="0" smtClean="0"/>
              <a:t>Color Math</a:t>
            </a:r>
          </a:p>
          <a:p>
            <a:r>
              <a:rPr lang="en-US" dirty="0" smtClean="0"/>
              <a:t>OAM / Sprites</a:t>
            </a:r>
          </a:p>
          <a:p>
            <a:r>
              <a:rPr lang="en-US" dirty="0" smtClean="0"/>
              <a:t>Background Scrolling</a:t>
            </a:r>
          </a:p>
          <a:p>
            <a:r>
              <a:rPr lang="en-US" dirty="0" smtClean="0"/>
              <a:t>Window Masks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7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Compatibility 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HiROM</a:t>
            </a:r>
          </a:p>
          <a:p>
            <a:r>
              <a:rPr lang="en-US" dirty="0" smtClean="0"/>
              <a:t>HDMA</a:t>
            </a:r>
          </a:p>
          <a:p>
            <a:r>
              <a:rPr lang="en-US" smtClean="0"/>
              <a:t>General Fixes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6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</a:t>
            </a:r>
            <a:r>
              <a:rPr lang="en-US" dirty="0" smtClean="0"/>
              <a:t>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45996"/>
              </p:ext>
            </p:extLst>
          </p:nvPr>
        </p:nvGraphicFramePr>
        <p:xfrm>
          <a:off x="457200" y="2438400"/>
          <a:ext cx="8229600" cy="2494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Keith 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Eric W.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Improved Video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Compatibility Fixes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User Experience Improvements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Showcase</a:t>
                      </a:r>
                      <a:r>
                        <a:rPr lang="en-US" baseline="0" dirty="0" smtClean="0"/>
                        <a:t> Poster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13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6096" y="2819400"/>
            <a:ext cx="91440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124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Milestone 4</vt:lpstr>
      <vt:lpstr>Improve Video</vt:lpstr>
      <vt:lpstr>Compatibility Fixes</vt:lpstr>
      <vt:lpstr>Demo</vt:lpstr>
      <vt:lpstr>Milestone 5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Osmose</dc:creator>
  <cp:lastModifiedBy>Michael  Kelly</cp:lastModifiedBy>
  <cp:revision>36</cp:revision>
  <dcterms:created xsi:type="dcterms:W3CDTF">2006-08-16T00:00:00Z</dcterms:created>
  <dcterms:modified xsi:type="dcterms:W3CDTF">2011-02-23T17:21:09Z</dcterms:modified>
</cp:coreProperties>
</file>